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70" r:id="rId6"/>
    <p:sldId id="257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83" r:id="rId15"/>
    <p:sldId id="279" r:id="rId16"/>
    <p:sldId id="280" r:id="rId17"/>
    <p:sldId id="281" r:id="rId18"/>
    <p:sldId id="282" r:id="rId19"/>
    <p:sldId id="258" r:id="rId20"/>
    <p:sldId id="259" r:id="rId21"/>
    <p:sldId id="260" r:id="rId22"/>
    <p:sldId id="261" r:id="rId23"/>
    <p:sldId id="262" r:id="rId24"/>
    <p:sldId id="263" r:id="rId25"/>
    <p:sldId id="265" r:id="rId26"/>
    <p:sldId id="264" r:id="rId27"/>
    <p:sldId id="26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10F28DE-D6D8-4E25-99F2-86169F57BD06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53EFB15-8EB9-48AD-8AB2-8948A3BF9E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ЭКСПО - 2017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S H I Z A\Desktop\dd38a064169a90cab3ed63eb4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00" y="0"/>
            <a:ext cx="11430000" cy="723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S H I Z A\Desktop\Астана1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43372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S H I Z A\Desktop\56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4786314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 H I Z A\Desktop\d52fc06a644aba189044d44c3cc81b11_big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71810"/>
            <a:ext cx="4143372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 H I Z A\Desktop\Астана1_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071810"/>
            <a:ext cx="478631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S H I Z A\Desktop\photo_20371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9124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S H I Z A\Desktop\Цирк-Астаны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 H I Z A\Desktop\astana--2334218-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71810"/>
            <a:ext cx="442912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 H I Z A\Desktop\astana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071810"/>
            <a:ext cx="4500562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S H I Z A\Desktop\mechet_nur-astan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1481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 H I Z A\Desktop\ploshad-kruglay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62"/>
            <a:ext cx="421481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 H I Z A\Desktop\1407672531_astana2.jpe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1" y="3357562"/>
            <a:ext cx="45720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S H I Z A\Desktop\images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0"/>
            <a:ext cx="4643438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S H I Z A\Desktop\48295a71a117212ffe941563fefc7ff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0"/>
            <a:ext cx="4643438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 H I Z A\Desktop\7-Фонтан «Древо Жизни» а Астане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43372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 H I Z A\Desktop\astana (1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429000"/>
            <a:ext cx="550072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 H I Z A\Desktop\Без названия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286124"/>
            <a:ext cx="4143404" cy="3071834"/>
          </a:xfrm>
          <a:prstGeom prst="rect">
            <a:avLst/>
          </a:prstGeom>
          <a:noFill/>
        </p:spPr>
      </p:pic>
      <p:pic>
        <p:nvPicPr>
          <p:cNvPr id="1027" name="Picture 3" descr="C:\Users\S H I Z A\Desktop\Kqc1cYLqtl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42852"/>
            <a:ext cx="7134225" cy="2514600"/>
          </a:xfrm>
          <a:prstGeom prst="rect">
            <a:avLst/>
          </a:prstGeom>
          <a:noFill/>
        </p:spPr>
      </p:pic>
      <p:pic>
        <p:nvPicPr>
          <p:cNvPr id="1028" name="Picture 4" descr="C:\Users\S H I Z A\Desktop\xFlycePPV6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286124"/>
            <a:ext cx="3913910" cy="30480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785794"/>
            <a:ext cx="8467756" cy="3857652"/>
          </a:xfrm>
        </p:spPr>
        <p:txBody>
          <a:bodyPr>
            <a:noAutofit/>
          </a:bodyPr>
          <a:lstStyle/>
          <a:p>
            <a:pPr algn="ctr"/>
            <a:r>
              <a:rPr lang="kk-KZ" sz="6000" dirty="0" smtClean="0">
                <a:latin typeface="Trebuchet MS" pitchFamily="34" charset="0"/>
              </a:rPr>
              <a:t>Түрі басқа – тілегі бір</a:t>
            </a:r>
            <a:br>
              <a:rPr lang="kk-KZ" sz="6000" dirty="0" smtClean="0">
                <a:latin typeface="Trebuchet MS" pitchFamily="34" charset="0"/>
              </a:rPr>
            </a:br>
            <a:r>
              <a:rPr lang="kk-KZ" sz="6000" dirty="0" smtClean="0">
                <a:latin typeface="Trebuchet MS" pitchFamily="34" charset="0"/>
              </a:rPr>
              <a:t>Жүзі басқа – жүрегі бір</a:t>
            </a:r>
            <a:endParaRPr lang="ru-RU" sz="6000" dirty="0">
              <a:latin typeface="Trebuchet MS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S H I Z A\Desktop\karta-mira-1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4399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 H I Z A\Desktop\эйфелева-башня-во-Фран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4714907" cy="3143272"/>
          </a:xfrm>
          <a:prstGeom prst="rect">
            <a:avLst/>
          </a:prstGeom>
          <a:noFill/>
        </p:spPr>
      </p:pic>
      <p:pic>
        <p:nvPicPr>
          <p:cNvPr id="2051" name="Picture 3" descr="C:\Users\S H I Z A\Desktop\0bc6e094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3571876"/>
            <a:ext cx="5313601" cy="3059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S H I Z A\Desktop\56c39b2d609a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521497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 H I Z A\Desktop\Istanbul_Turkey_Houses_5059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071810"/>
            <a:ext cx="464347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939784"/>
          </a:xfrm>
        </p:spPr>
        <p:txBody>
          <a:bodyPr/>
          <a:lstStyle/>
          <a:p>
            <a:r>
              <a:rPr lang="kk-KZ" dirty="0" smtClean="0"/>
              <a:t>1855, 1878 жылдары Парижде</a:t>
            </a:r>
            <a:endParaRPr lang="ru-RU" dirty="0"/>
          </a:p>
        </p:txBody>
      </p:sp>
      <p:pic>
        <p:nvPicPr>
          <p:cNvPr id="3074" name="Picture 2" descr="C:\Users\S H I Z A\Desktop\Vue_générale_de_l'Exposition_universelle_de_188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071546"/>
            <a:ext cx="4000528" cy="2714644"/>
          </a:xfrm>
          <a:prstGeom prst="rect">
            <a:avLst/>
          </a:prstGeom>
          <a:noFill/>
        </p:spPr>
      </p:pic>
      <p:pic>
        <p:nvPicPr>
          <p:cNvPr id="3075" name="Picture 3" descr="C:\Users\S H I Z A\Desktop\1280px-The_Trocadero,_Exposition_Universal,_1900,_Paris,_Fra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071546"/>
            <a:ext cx="3786214" cy="2714644"/>
          </a:xfrm>
          <a:prstGeom prst="rect">
            <a:avLst/>
          </a:prstGeom>
          <a:noFill/>
        </p:spPr>
      </p:pic>
      <p:pic>
        <p:nvPicPr>
          <p:cNvPr id="3076" name="Picture 4" descr="C:\Users\S H I Z A\Desktop\003-9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3857628"/>
            <a:ext cx="45339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 H I Z A\Desktop\2d477db3b428cf0754eb3c0a4b8794a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71414"/>
            <a:ext cx="9144000" cy="6786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643998" cy="62151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b="1" dirty="0" smtClean="0"/>
              <a:t>ЭКСПО </a:t>
            </a:r>
            <a:r>
              <a:rPr lang="ru-RU" sz="1400" b="1" dirty="0" err="1" smtClean="0"/>
              <a:t>шежіресі</a:t>
            </a:r>
            <a:r>
              <a:rPr lang="ru-RU" sz="1400" b="1" dirty="0" smtClean="0"/>
              <a:t>: Париж – 1878</a:t>
            </a:r>
            <a:endParaRPr lang="ru-RU" sz="1400" dirty="0" smtClean="0"/>
          </a:p>
          <a:p>
            <a:r>
              <a:rPr lang="ru-RU" sz="1400" b="1" dirty="0" err="1" smtClean="0"/>
              <a:t>Бүкіләлемдік көрмелер тарихы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бас­тал­ғаннан бергі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уақытта жетінші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рет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жалауын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желбіреткен</a:t>
            </a:r>
            <a:r>
              <a:rPr lang="ru-RU" sz="1400" b="1" dirty="0" smtClean="0"/>
              <a:t> ЭКСПО 1878 </a:t>
            </a:r>
            <a:r>
              <a:rPr lang="ru-RU" sz="1400" b="1" dirty="0" err="1" smtClean="0"/>
              <a:t>жылы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үшінші рет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Парижде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өткізілді</a:t>
            </a:r>
            <a:r>
              <a:rPr lang="ru-RU" sz="1400" b="1" dirty="0" smtClean="0"/>
              <a:t>. </a:t>
            </a:r>
            <a:r>
              <a:rPr lang="ru-RU" sz="1400" b="1" dirty="0" err="1" smtClean="0"/>
              <a:t>Сөйтіп, </a:t>
            </a:r>
            <a:r>
              <a:rPr lang="ru-RU" sz="1400" b="1" dirty="0" smtClean="0"/>
              <a:t>1876 </a:t>
            </a:r>
            <a:r>
              <a:rPr lang="ru-RU" sz="1400" b="1" dirty="0" err="1" smtClean="0"/>
              <a:t>жылы</a:t>
            </a:r>
            <a:r>
              <a:rPr lang="ru-RU" sz="1400" b="1" dirty="0" smtClean="0"/>
              <a:t> Америка </a:t>
            </a:r>
            <a:r>
              <a:rPr lang="ru-RU" sz="1400" b="1" dirty="0" err="1" smtClean="0"/>
              <a:t>құрлығында алғаш рет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өткізілген </a:t>
            </a:r>
            <a:r>
              <a:rPr lang="ru-RU" sz="1400" b="1" dirty="0" smtClean="0"/>
              <a:t>Филадельфия </a:t>
            </a:r>
            <a:r>
              <a:rPr lang="ru-RU" sz="1400" b="1" dirty="0" err="1" smtClean="0"/>
              <a:t>Халықаралық әм­бебап көрмесінен кейін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адамзат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шығар­ма­шы­лығының жетістігі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сараланатын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ұлы көрме қайтадан кәрі құрлыққа ауысты</a:t>
            </a:r>
            <a:r>
              <a:rPr lang="ru-RU" sz="1400" b="1" dirty="0" smtClean="0"/>
              <a:t>.</a:t>
            </a:r>
            <a:endParaRPr lang="ru-RU" sz="1400" dirty="0" smtClean="0"/>
          </a:p>
          <a:p>
            <a:r>
              <a:rPr lang="ru-RU" sz="1400" dirty="0" smtClean="0"/>
              <a:t>1870-жылдардың </a:t>
            </a:r>
            <a:r>
              <a:rPr lang="ru-RU" sz="1400" dirty="0" err="1" smtClean="0"/>
              <a:t>басында</a:t>
            </a:r>
            <a:r>
              <a:rPr lang="ru-RU" sz="1400" dirty="0" smtClean="0"/>
              <a:t> Франция </a:t>
            </a:r>
            <a:r>
              <a:rPr lang="ru-RU" sz="1400" dirty="0" err="1" smtClean="0"/>
              <a:t>бастан</a:t>
            </a:r>
            <a:r>
              <a:rPr lang="ru-RU" sz="1400" dirty="0" smtClean="0"/>
              <a:t> </a:t>
            </a:r>
            <a:r>
              <a:rPr lang="ru-RU" sz="1400" dirty="0" err="1" smtClean="0"/>
              <a:t>өткерген күрделі кезеңдердің ауыртпашылығы халық еңсесін түсіріп тастаған еді</a:t>
            </a:r>
            <a:r>
              <a:rPr lang="ru-RU" sz="1400" dirty="0" smtClean="0"/>
              <a:t>. Франко-Пруссия </a:t>
            </a:r>
            <a:r>
              <a:rPr lang="ru-RU" sz="1400" dirty="0" err="1" smtClean="0"/>
              <a:t>соғысында жеңіліс тапқан</a:t>
            </a:r>
            <a:r>
              <a:rPr lang="ru-RU" sz="1400" dirty="0" smtClean="0"/>
              <a:t>, Париж </a:t>
            </a:r>
            <a:r>
              <a:rPr lang="ru-RU" sz="1400" dirty="0" err="1" smtClean="0"/>
              <a:t>коммуна­сы­ның салдарынан</a:t>
            </a:r>
            <a:r>
              <a:rPr lang="ru-RU" sz="1400" dirty="0" smtClean="0"/>
              <a:t> </a:t>
            </a:r>
            <a:r>
              <a:rPr lang="ru-RU" sz="1400" dirty="0" err="1" smtClean="0"/>
              <a:t>бір-біріне</a:t>
            </a:r>
            <a:r>
              <a:rPr lang="ru-RU" sz="1400" dirty="0" smtClean="0"/>
              <a:t> </a:t>
            </a:r>
            <a:r>
              <a:rPr lang="ru-RU" sz="1400" dirty="0" err="1" smtClean="0"/>
              <a:t>қару жұмсаған қасіретті кезеңнен еңсесі түскен француздарды</a:t>
            </a:r>
            <a:r>
              <a:rPr lang="ru-RU" sz="1400" dirty="0" smtClean="0"/>
              <a:t> </a:t>
            </a:r>
            <a:r>
              <a:rPr lang="ru-RU" sz="1400" dirty="0" err="1" smtClean="0"/>
              <a:t>жігерлендіретін</a:t>
            </a:r>
            <a:r>
              <a:rPr lang="ru-RU" sz="1400" dirty="0" smtClean="0"/>
              <a:t> </a:t>
            </a:r>
            <a:r>
              <a:rPr lang="ru-RU" sz="1400" dirty="0" err="1" smtClean="0"/>
              <a:t>ерекше</a:t>
            </a:r>
            <a:r>
              <a:rPr lang="ru-RU" sz="1400" dirty="0" smtClean="0"/>
              <a:t> </a:t>
            </a:r>
            <a:r>
              <a:rPr lang="ru-RU" sz="1400" dirty="0" err="1" smtClean="0"/>
              <a:t>бір</a:t>
            </a:r>
            <a:r>
              <a:rPr lang="ru-RU" sz="1400" dirty="0" smtClean="0"/>
              <a:t> </a:t>
            </a:r>
            <a:r>
              <a:rPr lang="ru-RU" sz="1400" dirty="0" err="1" smtClean="0"/>
              <a:t>ұлттық жетістік</a:t>
            </a:r>
            <a:r>
              <a:rPr lang="ru-RU" sz="1400" dirty="0" smtClean="0"/>
              <a:t> </a:t>
            </a:r>
            <a:r>
              <a:rPr lang="ru-RU" sz="1400" dirty="0" err="1" smtClean="0"/>
              <a:t>керек</a:t>
            </a:r>
            <a:r>
              <a:rPr lang="ru-RU" sz="1400" dirty="0" smtClean="0"/>
              <a:t> </a:t>
            </a:r>
            <a:r>
              <a:rPr lang="ru-RU" sz="1400" dirty="0" err="1" smtClean="0"/>
              <a:t>болды</a:t>
            </a:r>
            <a:r>
              <a:rPr lang="ru-RU" sz="1400" dirty="0" smtClean="0"/>
              <a:t>. </a:t>
            </a:r>
            <a:r>
              <a:rPr lang="ru-RU" sz="1400" dirty="0" err="1" smtClean="0"/>
              <a:t>Осыны</a:t>
            </a:r>
            <a:r>
              <a:rPr lang="ru-RU" sz="1400" dirty="0" smtClean="0"/>
              <a:t> </a:t>
            </a:r>
            <a:r>
              <a:rPr lang="ru-RU" sz="1400" dirty="0" err="1" smtClean="0"/>
              <a:t>ескерген</a:t>
            </a:r>
            <a:r>
              <a:rPr lang="ru-RU" sz="1400" dirty="0" smtClean="0"/>
              <a:t> француз </a:t>
            </a:r>
            <a:r>
              <a:rPr lang="ru-RU" sz="1400" dirty="0" err="1" smtClean="0"/>
              <a:t>өкіметі </a:t>
            </a:r>
            <a:r>
              <a:rPr lang="ru-RU" sz="1400" dirty="0" smtClean="0"/>
              <a:t>1878 </a:t>
            </a:r>
            <a:r>
              <a:rPr lang="ru-RU" sz="1400" dirty="0" err="1" smtClean="0"/>
              <a:t>жылдың </a:t>
            </a:r>
            <a:r>
              <a:rPr lang="ru-RU" sz="1400" dirty="0" smtClean="0"/>
              <a:t>1 </a:t>
            </a:r>
            <a:r>
              <a:rPr lang="ru-RU" sz="1400" dirty="0" err="1" smtClean="0"/>
              <a:t>мамыры</a:t>
            </a:r>
            <a:r>
              <a:rPr lang="ru-RU" sz="1400" dirty="0" smtClean="0"/>
              <a:t> мен 31 </a:t>
            </a:r>
            <a:r>
              <a:rPr lang="ru-RU" sz="1400" dirty="0" err="1" smtClean="0"/>
              <a:t>қазаны аралығында ауылшаруашылық</a:t>
            </a:r>
            <a:r>
              <a:rPr lang="ru-RU" sz="1400" dirty="0" smtClean="0"/>
              <a:t>, </a:t>
            </a:r>
            <a:r>
              <a:rPr lang="ru-RU" sz="1400" dirty="0" err="1" smtClean="0"/>
              <a:t>өндірістік тауарлардың және көркемөнер туындыларының кезекті</a:t>
            </a:r>
            <a:r>
              <a:rPr lang="ru-RU" sz="1400" dirty="0" smtClean="0"/>
              <a:t> </a:t>
            </a:r>
            <a:r>
              <a:rPr lang="ru-RU" sz="1400" dirty="0" err="1" smtClean="0"/>
              <a:t>Бүкіләлемдік әмбебап көр­месін өткізу жөнінде шешім</a:t>
            </a:r>
            <a:r>
              <a:rPr lang="ru-RU" sz="1400" dirty="0" smtClean="0"/>
              <a:t> </a:t>
            </a:r>
            <a:r>
              <a:rPr lang="ru-RU" sz="1400" dirty="0" err="1" smtClean="0"/>
              <a:t>қабылдады</a:t>
            </a:r>
            <a:r>
              <a:rPr lang="ru-RU" sz="1400" dirty="0" smtClean="0"/>
              <a:t>. </a:t>
            </a:r>
            <a:r>
              <a:rPr lang="ru-RU" sz="1400" dirty="0" err="1" smtClean="0"/>
              <a:t>Көрме </a:t>
            </a:r>
            <a:r>
              <a:rPr lang="ru-RU" sz="1400" dirty="0" smtClean="0"/>
              <a:t>аз </a:t>
            </a:r>
            <a:r>
              <a:rPr lang="ru-RU" sz="1400" dirty="0" err="1" smtClean="0"/>
              <a:t>уа­қыт­тың ішінде</a:t>
            </a:r>
            <a:r>
              <a:rPr lang="ru-RU" sz="1400" dirty="0" smtClean="0"/>
              <a:t> </a:t>
            </a:r>
            <a:r>
              <a:rPr lang="ru-RU" sz="1400" dirty="0" err="1" smtClean="0"/>
              <a:t>соғыстан күйзе­ліс­ке ұшыраған </a:t>
            </a:r>
            <a:r>
              <a:rPr lang="ru-RU" sz="1400" dirty="0" smtClean="0"/>
              <a:t>ел </a:t>
            </a:r>
            <a:r>
              <a:rPr lang="ru-RU" sz="1400" dirty="0" err="1" smtClean="0"/>
              <a:t>экономика­сын</a:t>
            </a:r>
            <a:r>
              <a:rPr lang="ru-RU" sz="1400" dirty="0" smtClean="0"/>
              <a:t> </a:t>
            </a:r>
            <a:r>
              <a:rPr lang="ru-RU" sz="1400" dirty="0" err="1" smtClean="0"/>
              <a:t>қалпына келтіре</a:t>
            </a:r>
            <a:r>
              <a:rPr lang="ru-RU" sz="1400" dirty="0" smtClean="0"/>
              <a:t> </a:t>
            </a:r>
            <a:r>
              <a:rPr lang="ru-RU" sz="1400" dirty="0" err="1" smtClean="0"/>
              <a:t>білген</a:t>
            </a:r>
            <a:r>
              <a:rPr lang="ru-RU" sz="1400" dirty="0" smtClean="0"/>
              <a:t> </a:t>
            </a:r>
            <a:r>
              <a:rPr lang="ru-RU" sz="1400" dirty="0" err="1" smtClean="0"/>
              <a:t>француздардың асқақ рухын</a:t>
            </a:r>
            <a:r>
              <a:rPr lang="ru-RU" sz="1400" dirty="0" smtClean="0"/>
              <a:t> </a:t>
            </a:r>
            <a:r>
              <a:rPr lang="ru-RU" sz="1400" dirty="0" err="1" smtClean="0"/>
              <a:t>және жоғары қабілетін паш</a:t>
            </a:r>
            <a:r>
              <a:rPr lang="ru-RU" sz="1400" dirty="0" smtClean="0"/>
              <a:t> </a:t>
            </a:r>
            <a:r>
              <a:rPr lang="ru-RU" sz="1400" dirty="0" err="1" smtClean="0"/>
              <a:t>етуге</a:t>
            </a:r>
            <a:r>
              <a:rPr lang="ru-RU" sz="1400" dirty="0" smtClean="0"/>
              <a:t> </a:t>
            </a:r>
            <a:r>
              <a:rPr lang="ru-RU" sz="1400" dirty="0" err="1" smtClean="0"/>
              <a:t>тиіс</a:t>
            </a:r>
            <a:r>
              <a:rPr lang="ru-RU" sz="1400" dirty="0" smtClean="0"/>
              <a:t> </a:t>
            </a:r>
            <a:r>
              <a:rPr lang="ru-RU" sz="1400" dirty="0" err="1" smtClean="0"/>
              <a:t>еді</a:t>
            </a:r>
            <a:r>
              <a:rPr lang="ru-RU" sz="1400" dirty="0" smtClean="0"/>
              <a:t>. </a:t>
            </a:r>
            <a:r>
              <a:rPr lang="ru-RU" sz="1400" dirty="0" err="1" smtClean="0"/>
              <a:t>«Қайғы </a:t>
            </a:r>
            <a:r>
              <a:rPr lang="ru-RU" sz="1400" dirty="0" smtClean="0"/>
              <a:t>мен </a:t>
            </a:r>
            <a:r>
              <a:rPr lang="ru-RU" sz="1400" dirty="0" err="1" smtClean="0"/>
              <a:t>қасіреттің пердесін</a:t>
            </a:r>
            <a:r>
              <a:rPr lang="ru-RU" sz="1400" dirty="0" smtClean="0"/>
              <a:t> </a:t>
            </a:r>
            <a:r>
              <a:rPr lang="ru-RU" sz="1400" dirty="0" err="1" smtClean="0"/>
              <a:t>сырып</a:t>
            </a:r>
            <a:r>
              <a:rPr lang="ru-RU" sz="1400" dirty="0" smtClean="0"/>
              <a:t> </a:t>
            </a:r>
            <a:r>
              <a:rPr lang="ru-RU" sz="1400" dirty="0" err="1" smtClean="0"/>
              <a:t>тастап</a:t>
            </a:r>
            <a:r>
              <a:rPr lang="ru-RU" sz="1400" dirty="0" smtClean="0"/>
              <a:t>, </a:t>
            </a:r>
            <a:r>
              <a:rPr lang="ru-RU" sz="1400" dirty="0" err="1" smtClean="0"/>
              <a:t>бүкіл әлемді баршаға ортақ үлкен мерекеге</a:t>
            </a:r>
            <a:r>
              <a:rPr lang="ru-RU" sz="1400" dirty="0" smtClean="0"/>
              <a:t> </a:t>
            </a:r>
            <a:r>
              <a:rPr lang="ru-RU" sz="1400" dirty="0" err="1" smtClean="0"/>
              <a:t>шақыратын күн келді</a:t>
            </a:r>
            <a:r>
              <a:rPr lang="ru-RU" sz="1400" dirty="0" smtClean="0"/>
              <a:t>», </a:t>
            </a:r>
            <a:r>
              <a:rPr lang="ru-RU" sz="1400" dirty="0" err="1" smtClean="0"/>
              <a:t>деп</a:t>
            </a:r>
            <a:r>
              <a:rPr lang="ru-RU" sz="1400" dirty="0" smtClean="0"/>
              <a:t> </a:t>
            </a:r>
            <a:r>
              <a:rPr lang="ru-RU" sz="1400" dirty="0" err="1" smtClean="0"/>
              <a:t>жазды</a:t>
            </a:r>
            <a:r>
              <a:rPr lang="ru-RU" sz="1400" dirty="0" smtClean="0"/>
              <a:t> Альфред Пикар.</a:t>
            </a:r>
          </a:p>
          <a:p>
            <a:r>
              <a:rPr lang="ru-RU" sz="1400" dirty="0" err="1" smtClean="0"/>
              <a:t>Көрме қалашығы нысандарын</a:t>
            </a:r>
            <a:r>
              <a:rPr lang="ru-RU" sz="1400" dirty="0" smtClean="0"/>
              <a:t> </a:t>
            </a:r>
            <a:r>
              <a:rPr lang="ru-RU" sz="1400" dirty="0" err="1" smtClean="0"/>
              <a:t>салуға дәстүрлі </a:t>
            </a:r>
            <a:r>
              <a:rPr lang="ru-RU" sz="1400" dirty="0" smtClean="0"/>
              <a:t>Марс </a:t>
            </a:r>
            <a:r>
              <a:rPr lang="ru-RU" sz="1400" dirty="0" err="1" smtClean="0"/>
              <a:t>алқабында арнайы</a:t>
            </a:r>
            <a:r>
              <a:rPr lang="ru-RU" sz="1400" dirty="0" smtClean="0"/>
              <a:t> </a:t>
            </a:r>
            <a:r>
              <a:rPr lang="ru-RU" sz="1400" dirty="0" err="1" smtClean="0"/>
              <a:t>жер</a:t>
            </a:r>
            <a:r>
              <a:rPr lang="ru-RU" sz="1400" dirty="0" smtClean="0"/>
              <a:t> </a:t>
            </a:r>
            <a:r>
              <a:rPr lang="ru-RU" sz="1400" dirty="0" err="1" smtClean="0"/>
              <a:t>бөлінді</a:t>
            </a:r>
            <a:r>
              <a:rPr lang="ru-RU" sz="1400" dirty="0" smtClean="0"/>
              <a:t>. Сена </a:t>
            </a:r>
            <a:r>
              <a:rPr lang="ru-RU" sz="1400" dirty="0" err="1" smtClean="0"/>
              <a:t>өзенінің жарлы</a:t>
            </a:r>
            <a:r>
              <a:rPr lang="ru-RU" sz="1400" dirty="0" smtClean="0"/>
              <a:t> </a:t>
            </a:r>
            <a:r>
              <a:rPr lang="ru-RU" sz="1400" dirty="0" err="1" smtClean="0"/>
              <a:t>жағалауында </a:t>
            </a:r>
            <a:r>
              <a:rPr lang="ru-RU" sz="1400" dirty="0" smtClean="0"/>
              <a:t>ЭКСПО </a:t>
            </a:r>
            <a:r>
              <a:rPr lang="ru-RU" sz="1400" dirty="0" err="1" smtClean="0"/>
              <a:t>көрмесінің орталығы </a:t>
            </a:r>
            <a:r>
              <a:rPr lang="ru-RU" sz="1400" dirty="0" smtClean="0"/>
              <a:t>– «</a:t>
            </a:r>
            <a:r>
              <a:rPr lang="ru-RU" sz="1400" dirty="0" err="1" smtClean="0"/>
              <a:t>Трокадеро</a:t>
            </a:r>
            <a:r>
              <a:rPr lang="ru-RU" sz="1400" dirty="0" smtClean="0"/>
              <a:t>» </a:t>
            </a:r>
            <a:r>
              <a:rPr lang="ru-RU" sz="1400" dirty="0" err="1" smtClean="0"/>
              <a:t>сарайы</a:t>
            </a:r>
            <a:r>
              <a:rPr lang="ru-RU" sz="1400" dirty="0" smtClean="0"/>
              <a:t> </a:t>
            </a:r>
            <a:r>
              <a:rPr lang="ru-RU" sz="1400" dirty="0" err="1" smtClean="0"/>
              <a:t>салынды</a:t>
            </a:r>
            <a:r>
              <a:rPr lang="ru-RU" sz="1400" dirty="0" smtClean="0"/>
              <a:t>. </a:t>
            </a:r>
            <a:r>
              <a:rPr lang="ru-RU" sz="1400" dirty="0" err="1" smtClean="0"/>
              <a:t>Сол</a:t>
            </a:r>
            <a:r>
              <a:rPr lang="ru-RU" sz="1400" dirty="0" smtClean="0"/>
              <a:t> </a:t>
            </a:r>
            <a:r>
              <a:rPr lang="ru-RU" sz="1400" dirty="0" err="1" smtClean="0"/>
              <a:t>кездегі</a:t>
            </a:r>
            <a:r>
              <a:rPr lang="ru-RU" sz="1400" dirty="0" smtClean="0"/>
              <a:t> </a:t>
            </a:r>
            <a:r>
              <a:rPr lang="ru-RU" sz="1400" dirty="0" err="1" smtClean="0"/>
              <a:t>сәулет өнерінің озық үлгісі болып</a:t>
            </a:r>
            <a:r>
              <a:rPr lang="ru-RU" sz="1400" dirty="0" smtClean="0"/>
              <a:t> </a:t>
            </a:r>
            <a:r>
              <a:rPr lang="ru-RU" sz="1400" dirty="0" err="1" smtClean="0"/>
              <a:t>танылған сарайдың жалпы</a:t>
            </a:r>
            <a:r>
              <a:rPr lang="ru-RU" sz="1400" dirty="0" smtClean="0"/>
              <a:t> </a:t>
            </a:r>
            <a:r>
              <a:rPr lang="ru-RU" sz="1400" dirty="0" err="1" smtClean="0"/>
              <a:t>аумағы </a:t>
            </a:r>
            <a:r>
              <a:rPr lang="ru-RU" sz="1400" dirty="0" smtClean="0"/>
              <a:t>300 </a:t>
            </a:r>
            <a:r>
              <a:rPr lang="ru-RU" sz="1400" dirty="0" err="1" smtClean="0"/>
              <a:t>мың шаршы</a:t>
            </a:r>
            <a:r>
              <a:rPr lang="ru-RU" sz="1400" dirty="0" smtClean="0"/>
              <a:t> </a:t>
            </a:r>
            <a:r>
              <a:rPr lang="ru-RU" sz="1400" dirty="0" err="1" smtClean="0"/>
              <a:t>метрге</a:t>
            </a:r>
            <a:r>
              <a:rPr lang="ru-RU" sz="1400" dirty="0" smtClean="0"/>
              <a:t> </a:t>
            </a:r>
            <a:r>
              <a:rPr lang="ru-RU" sz="1400" dirty="0" err="1" smtClean="0"/>
              <a:t>созылды</a:t>
            </a:r>
            <a:r>
              <a:rPr lang="ru-RU" sz="1400" dirty="0" smtClean="0"/>
              <a:t>. </a:t>
            </a:r>
            <a:r>
              <a:rPr lang="ru-RU" sz="1400" dirty="0" err="1" smtClean="0"/>
              <a:t>Оның салтанатты</a:t>
            </a:r>
            <a:r>
              <a:rPr lang="ru-RU" sz="1400" dirty="0" smtClean="0"/>
              <a:t> </a:t>
            </a:r>
            <a:r>
              <a:rPr lang="ru-RU" sz="1400" dirty="0" err="1" smtClean="0"/>
              <a:t>қас бетіне</a:t>
            </a:r>
            <a:r>
              <a:rPr lang="ru-RU" sz="1400" dirty="0" smtClean="0"/>
              <a:t> </a:t>
            </a:r>
            <a:r>
              <a:rPr lang="ru-RU" sz="1400" dirty="0" err="1" smtClean="0"/>
              <a:t>аллегориялық мүсіндерден тұратын </a:t>
            </a:r>
            <a:r>
              <a:rPr lang="ru-RU" sz="1400" dirty="0" smtClean="0"/>
              <a:t>22 «</a:t>
            </a:r>
            <a:r>
              <a:rPr lang="ru-RU" sz="1400" dirty="0" err="1" smtClean="0"/>
              <a:t>Билік</a:t>
            </a:r>
            <a:r>
              <a:rPr lang="ru-RU" sz="1400" dirty="0" smtClean="0"/>
              <a:t> </a:t>
            </a:r>
            <a:r>
              <a:rPr lang="ru-RU" sz="1400" dirty="0" err="1" smtClean="0"/>
              <a:t>бейнесі</a:t>
            </a:r>
            <a:r>
              <a:rPr lang="ru-RU" sz="1400" dirty="0" smtClean="0"/>
              <a:t>» </a:t>
            </a:r>
            <a:r>
              <a:rPr lang="ru-RU" sz="1400" dirty="0" err="1" smtClean="0"/>
              <a:t>атты</a:t>
            </a:r>
            <a:r>
              <a:rPr lang="ru-RU" sz="1400" dirty="0" smtClean="0"/>
              <a:t> </a:t>
            </a:r>
            <a:r>
              <a:rPr lang="ru-RU" sz="1400" dirty="0" err="1" smtClean="0"/>
              <a:t>ескерткіш</a:t>
            </a:r>
            <a:r>
              <a:rPr lang="ru-RU" sz="1400" dirty="0" smtClean="0"/>
              <a:t> </a:t>
            </a:r>
            <a:r>
              <a:rPr lang="ru-RU" sz="1400" dirty="0" err="1" smtClean="0"/>
              <a:t>мүсіндер орнатылды</a:t>
            </a:r>
            <a:r>
              <a:rPr lang="ru-RU" sz="1400" dirty="0" smtClean="0"/>
              <a:t>. «</a:t>
            </a:r>
            <a:r>
              <a:rPr lang="ru-RU" sz="1400" dirty="0" err="1" smtClean="0"/>
              <a:t>Трокадеро</a:t>
            </a:r>
            <a:r>
              <a:rPr lang="ru-RU" sz="1400" dirty="0" smtClean="0"/>
              <a:t>» </a:t>
            </a:r>
            <a:r>
              <a:rPr lang="ru-RU" sz="1400" dirty="0" err="1" smtClean="0"/>
              <a:t>сарайының күмбезіне жалғастырып нормандықтар үлгісімен биіктігі</a:t>
            </a:r>
            <a:r>
              <a:rPr lang="ru-RU" sz="1400" dirty="0" smtClean="0"/>
              <a:t> 83 метр </a:t>
            </a:r>
            <a:r>
              <a:rPr lang="ru-RU" sz="1400" dirty="0" err="1" smtClean="0"/>
              <a:t>болатын</a:t>
            </a:r>
            <a:r>
              <a:rPr lang="ru-RU" sz="1400" dirty="0" smtClean="0"/>
              <a:t> </a:t>
            </a:r>
            <a:r>
              <a:rPr lang="ru-RU" sz="1400" dirty="0" err="1" smtClean="0"/>
              <a:t>қос мұнара тұрғызылды</a:t>
            </a:r>
            <a:r>
              <a:rPr lang="ru-RU" sz="1400" dirty="0" smtClean="0"/>
              <a:t>. </a:t>
            </a:r>
            <a:r>
              <a:rPr lang="ru-RU" sz="1400" dirty="0" err="1" smtClean="0"/>
              <a:t>Салтанатты</a:t>
            </a:r>
            <a:r>
              <a:rPr lang="ru-RU" sz="1400" dirty="0" smtClean="0"/>
              <a:t> </a:t>
            </a:r>
            <a:r>
              <a:rPr lang="ru-RU" sz="1400" dirty="0" err="1" smtClean="0"/>
              <a:t>сарайдың құрылысы ақ құм және қызыл кірпіштен</a:t>
            </a:r>
            <a:r>
              <a:rPr lang="ru-RU" sz="1400" dirty="0" smtClean="0"/>
              <a:t> </a:t>
            </a:r>
            <a:r>
              <a:rPr lang="ru-RU" sz="1400" dirty="0" err="1" smtClean="0"/>
              <a:t>өрілді.</a:t>
            </a:r>
            <a:r>
              <a:rPr lang="ru-RU" sz="1400" dirty="0" smtClean="0"/>
              <a:t> </a:t>
            </a:r>
            <a:r>
              <a:rPr lang="ru-RU" sz="1400" dirty="0" err="1" smtClean="0"/>
              <a:t>Бұл озық сәулет туынды­сы­ның авторлары</a:t>
            </a:r>
            <a:r>
              <a:rPr lang="ru-RU" sz="1400" dirty="0" smtClean="0"/>
              <a:t> </a:t>
            </a:r>
            <a:r>
              <a:rPr lang="ru-RU" sz="1400" dirty="0" err="1" smtClean="0"/>
              <a:t>архитекторлар</a:t>
            </a:r>
            <a:r>
              <a:rPr lang="ru-RU" sz="1400" dirty="0" smtClean="0"/>
              <a:t> </a:t>
            </a:r>
            <a:r>
              <a:rPr lang="ru-RU" sz="1400" dirty="0" err="1" smtClean="0"/>
              <a:t>Жюль</a:t>
            </a:r>
            <a:r>
              <a:rPr lang="ru-RU" sz="1400" dirty="0" smtClean="0"/>
              <a:t> Бордо мен Габриель Давид </a:t>
            </a:r>
            <a:r>
              <a:rPr lang="ru-RU" sz="1400" dirty="0" err="1" smtClean="0"/>
              <a:t>еді</a:t>
            </a:r>
            <a:r>
              <a:rPr lang="ru-RU" sz="1400" dirty="0" smtClean="0"/>
              <a:t>. «</a:t>
            </a:r>
            <a:r>
              <a:rPr lang="ru-RU" sz="1400" dirty="0" err="1" smtClean="0"/>
              <a:t>Трокадеро</a:t>
            </a:r>
            <a:r>
              <a:rPr lang="ru-RU" sz="1400" dirty="0" smtClean="0"/>
              <a:t>» </a:t>
            </a:r>
            <a:r>
              <a:rPr lang="ru-RU" sz="1400" dirty="0" err="1" smtClean="0"/>
              <a:t>сарайы</a:t>
            </a:r>
            <a:r>
              <a:rPr lang="ru-RU" sz="1400" dirty="0" smtClean="0"/>
              <a:t> 1937 </a:t>
            </a:r>
            <a:r>
              <a:rPr lang="ru-RU" sz="1400" dirty="0" err="1" smtClean="0"/>
              <a:t>жылға дейін</a:t>
            </a:r>
            <a:r>
              <a:rPr lang="ru-RU" sz="1400" dirty="0" smtClean="0"/>
              <a:t> </a:t>
            </a:r>
            <a:r>
              <a:rPr lang="ru-RU" sz="1400" dirty="0" err="1" smtClean="0"/>
              <a:t>тұрды</a:t>
            </a:r>
            <a:r>
              <a:rPr lang="ru-RU" sz="1400" dirty="0" smtClean="0"/>
              <a:t>. </a:t>
            </a:r>
            <a:r>
              <a:rPr lang="ru-RU" sz="1400" dirty="0" err="1" smtClean="0"/>
              <a:t>Сол</a:t>
            </a:r>
            <a:r>
              <a:rPr lang="ru-RU" sz="1400" dirty="0" smtClean="0"/>
              <a:t> </a:t>
            </a:r>
            <a:r>
              <a:rPr lang="ru-RU" sz="1400" dirty="0" err="1" smtClean="0"/>
              <a:t>жылы</a:t>
            </a:r>
            <a:r>
              <a:rPr lang="ru-RU" sz="1400" dirty="0" smtClean="0"/>
              <a:t> </a:t>
            </a:r>
            <a:r>
              <a:rPr lang="ru-RU" sz="1400" dirty="0" err="1" smtClean="0"/>
              <a:t>бұл сарайдың орнына</a:t>
            </a:r>
            <a:r>
              <a:rPr lang="ru-RU" sz="1400" dirty="0" smtClean="0"/>
              <a:t> Па­риж </a:t>
            </a:r>
            <a:r>
              <a:rPr lang="ru-RU" sz="1400" dirty="0" err="1" smtClean="0"/>
              <a:t>қаласында өткен кезекті</a:t>
            </a:r>
            <a:r>
              <a:rPr lang="ru-RU" sz="1400" dirty="0" smtClean="0"/>
              <a:t> </a:t>
            </a:r>
            <a:r>
              <a:rPr lang="ru-RU" sz="1400" dirty="0" err="1" smtClean="0"/>
              <a:t>Бү­кіләлемдік көрме қалашығы тұрғызылды</a:t>
            </a:r>
            <a:r>
              <a:rPr lang="ru-RU" sz="1400" dirty="0" smtClean="0"/>
              <a:t>. </a:t>
            </a:r>
            <a:r>
              <a:rPr lang="ru-RU" sz="1400" dirty="0" err="1" smtClean="0"/>
              <a:t>Көрме өткізілетін алаң орыс</a:t>
            </a:r>
            <a:r>
              <a:rPr lang="ru-RU" sz="1400" dirty="0" smtClean="0"/>
              <a:t> </a:t>
            </a:r>
            <a:r>
              <a:rPr lang="ru-RU" sz="1400" dirty="0" err="1" smtClean="0"/>
              <a:t>өнертапқышы П.Яблоч­ковтың доға түріндегі </a:t>
            </a:r>
            <a:r>
              <a:rPr lang="ru-RU" sz="1400" dirty="0" smtClean="0"/>
              <a:t>68 </a:t>
            </a:r>
            <a:r>
              <a:rPr lang="ru-RU" sz="1400" dirty="0" err="1" smtClean="0"/>
              <a:t>электр</a:t>
            </a:r>
            <a:r>
              <a:rPr lang="ru-RU" sz="1400" dirty="0" smtClean="0"/>
              <a:t> </a:t>
            </a:r>
            <a:r>
              <a:rPr lang="ru-RU" sz="1400" dirty="0" err="1" smtClean="0"/>
              <a:t>лампаларымен</a:t>
            </a:r>
            <a:r>
              <a:rPr lang="ru-RU" sz="1400" dirty="0" smtClean="0"/>
              <a:t> </a:t>
            </a:r>
            <a:r>
              <a:rPr lang="ru-RU" sz="1400" dirty="0" err="1" smtClean="0"/>
              <a:t>өрнектелді</a:t>
            </a:r>
            <a:r>
              <a:rPr lang="ru-RU" sz="1400" dirty="0" smtClean="0"/>
              <a:t>. </a:t>
            </a:r>
            <a:r>
              <a:rPr lang="ru-RU" sz="1400" dirty="0" err="1" smtClean="0"/>
              <a:t>Са­маладай</a:t>
            </a:r>
            <a:r>
              <a:rPr lang="ru-RU" sz="1400" dirty="0" smtClean="0"/>
              <a:t> </a:t>
            </a:r>
            <a:r>
              <a:rPr lang="ru-RU" sz="1400" dirty="0" err="1" smtClean="0"/>
              <a:t>жарық беретін</a:t>
            </a:r>
            <a:r>
              <a:rPr lang="ru-RU" sz="1400" dirty="0" smtClean="0"/>
              <a:t> </a:t>
            </a:r>
            <a:r>
              <a:rPr lang="ru-RU" sz="1400" dirty="0" err="1" smtClean="0"/>
              <a:t>бұл лампалар</a:t>
            </a:r>
            <a:r>
              <a:rPr lang="ru-RU" sz="1400" dirty="0" smtClean="0"/>
              <a:t> </a:t>
            </a:r>
            <a:r>
              <a:rPr lang="ru-RU" sz="1400" dirty="0" err="1" smtClean="0"/>
              <a:t>көрмеге келушілердің үлкен қызығушылығын туғызды.</a:t>
            </a:r>
            <a:r>
              <a:rPr lang="ru-RU" sz="1400" dirty="0" smtClean="0"/>
              <a:t> П.Яблочков 1875 </a:t>
            </a:r>
            <a:r>
              <a:rPr lang="ru-RU" sz="1400" dirty="0" err="1" smtClean="0"/>
              <a:t>жылы</a:t>
            </a:r>
            <a:r>
              <a:rPr lang="ru-RU" sz="1400" dirty="0" smtClean="0"/>
              <a:t> </a:t>
            </a:r>
            <a:r>
              <a:rPr lang="ru-RU" sz="1400" dirty="0" err="1" smtClean="0"/>
              <a:t>ойлап</a:t>
            </a:r>
            <a:r>
              <a:rPr lang="ru-RU" sz="1400" dirty="0" smtClean="0"/>
              <a:t> </a:t>
            </a:r>
            <a:r>
              <a:rPr lang="ru-RU" sz="1400" dirty="0" err="1" smtClean="0"/>
              <a:t>тапқан бұл лампалар</a:t>
            </a:r>
            <a:r>
              <a:rPr lang="ru-RU" sz="1400" dirty="0" smtClean="0"/>
              <a:t> осы </a:t>
            </a:r>
            <a:r>
              <a:rPr lang="ru-RU" sz="1400" dirty="0" err="1" smtClean="0"/>
              <a:t>көрмеде алғаш рет</a:t>
            </a:r>
            <a:r>
              <a:rPr lang="ru-RU" sz="1400" dirty="0" smtClean="0"/>
              <a:t> </a:t>
            </a:r>
            <a:r>
              <a:rPr lang="ru-RU" sz="1400" dirty="0" err="1" smtClean="0"/>
              <a:t>көпшілік назарына</a:t>
            </a:r>
            <a:r>
              <a:rPr lang="ru-RU" sz="1400" dirty="0" smtClean="0"/>
              <a:t> </a:t>
            </a:r>
            <a:r>
              <a:rPr lang="ru-RU" sz="1400" dirty="0" err="1" smtClean="0"/>
              <a:t>ұсынылып</a:t>
            </a:r>
            <a:r>
              <a:rPr lang="ru-RU" sz="1400" dirty="0" smtClean="0"/>
              <a:t>, «</a:t>
            </a:r>
            <a:r>
              <a:rPr lang="ru-RU" sz="1400" dirty="0" err="1" smtClean="0"/>
              <a:t>орыс</a:t>
            </a:r>
            <a:r>
              <a:rPr lang="ru-RU" sz="1400" dirty="0" smtClean="0"/>
              <a:t> </a:t>
            </a:r>
            <a:r>
              <a:rPr lang="ru-RU" sz="1400" dirty="0" err="1" smtClean="0"/>
              <a:t>жарығы</a:t>
            </a:r>
            <a:r>
              <a:rPr lang="ru-RU" sz="1400" dirty="0" smtClean="0"/>
              <a:t>» </a:t>
            </a:r>
            <a:r>
              <a:rPr lang="ru-RU" sz="1400" dirty="0" err="1" smtClean="0"/>
              <a:t>деген</a:t>
            </a:r>
            <a:r>
              <a:rPr lang="ru-RU" sz="1400" dirty="0" smtClean="0"/>
              <a:t> </a:t>
            </a:r>
            <a:r>
              <a:rPr lang="ru-RU" sz="1400" dirty="0" err="1" smtClean="0"/>
              <a:t>атпен</a:t>
            </a:r>
            <a:r>
              <a:rPr lang="ru-RU" sz="1400" dirty="0" smtClean="0"/>
              <a:t> </a:t>
            </a:r>
            <a:r>
              <a:rPr lang="ru-RU" sz="1400" dirty="0" err="1" smtClean="0"/>
              <a:t>мәлім болды</a:t>
            </a:r>
            <a:r>
              <a:rPr lang="ru-RU" sz="1400" dirty="0" smtClean="0"/>
              <a:t>.</a:t>
            </a:r>
          </a:p>
          <a:p>
            <a:endParaRPr lang="kk-KZ" sz="1200" dirty="0" smtClean="0"/>
          </a:p>
          <a:p>
            <a:endParaRPr lang="ru-RU" sz="1200" dirty="0" smtClean="0"/>
          </a:p>
          <a:p>
            <a:endParaRPr lang="ru-RU" sz="1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1939 жылы Нью-Йоркте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85924"/>
          </a:xfrm>
        </p:spPr>
        <p:txBody>
          <a:bodyPr>
            <a:normAutofit/>
          </a:bodyPr>
          <a:lstStyle/>
          <a:p>
            <a:r>
              <a:rPr lang="ru-RU" sz="1400" dirty="0" smtClean="0"/>
              <a:t>1939 </a:t>
            </a:r>
            <a:r>
              <a:rPr lang="ru-RU" sz="1400" dirty="0" err="1" smtClean="0"/>
              <a:t>жылы</a:t>
            </a:r>
            <a:r>
              <a:rPr lang="ru-RU" sz="1400" dirty="0" smtClean="0"/>
              <a:t> </a:t>
            </a:r>
            <a:r>
              <a:rPr lang="ru-RU" sz="1400" dirty="0" err="1" smtClean="0"/>
              <a:t>Нью-Йорктегі</a:t>
            </a:r>
            <a:r>
              <a:rPr lang="ru-RU" sz="1400" dirty="0" smtClean="0"/>
              <a:t> </a:t>
            </a:r>
            <a:r>
              <a:rPr lang="ru-RU" sz="1400" dirty="0" err="1" smtClean="0"/>
              <a:t>Бүкіләлемдік көрменің көрермендерін тікелей</a:t>
            </a:r>
            <a:r>
              <a:rPr lang="ru-RU" sz="1400" dirty="0" smtClean="0"/>
              <a:t> </a:t>
            </a:r>
            <a:r>
              <a:rPr lang="ru-RU" sz="1400" dirty="0" err="1" smtClean="0"/>
              <a:t>эфирде</a:t>
            </a:r>
            <a:r>
              <a:rPr lang="ru-RU" sz="1400" dirty="0" smtClean="0"/>
              <a:t> </a:t>
            </a:r>
            <a:r>
              <a:rPr lang="ru-RU" sz="1400" dirty="0" err="1" smtClean="0"/>
              <a:t>телехабар</a:t>
            </a:r>
            <a:r>
              <a:rPr lang="ru-RU" sz="1400" dirty="0" smtClean="0"/>
              <a:t> </a:t>
            </a:r>
            <a:r>
              <a:rPr lang="ru-RU" sz="1400" dirty="0" err="1" smtClean="0"/>
              <a:t>тарату</a:t>
            </a:r>
            <a:r>
              <a:rPr lang="ru-RU" sz="1400" dirty="0" smtClean="0"/>
              <a:t> </a:t>
            </a:r>
            <a:r>
              <a:rPr lang="ru-RU" sz="1400" dirty="0" err="1" smtClean="0"/>
              <a:t>қатты таңдандырды </a:t>
            </a:r>
            <a:r>
              <a:rPr lang="ru-RU" sz="1400" dirty="0" smtClean="0"/>
              <a:t>– </a:t>
            </a:r>
            <a:r>
              <a:rPr lang="ru-RU" sz="1400" dirty="0" err="1" smtClean="0"/>
              <a:t>ол</a:t>
            </a:r>
            <a:r>
              <a:rPr lang="ru-RU" sz="1400" dirty="0" smtClean="0"/>
              <a:t> </a:t>
            </a:r>
            <a:r>
              <a:rPr lang="ru-RU" sz="1400" dirty="0" err="1" smtClean="0"/>
              <a:t>кездің өзінде </a:t>
            </a:r>
            <a:r>
              <a:rPr lang="ru-RU" sz="1400" dirty="0" smtClean="0"/>
              <a:t>телевизор </a:t>
            </a:r>
            <a:r>
              <a:rPr lang="ru-RU" sz="1400" dirty="0" err="1" smtClean="0"/>
              <a:t>әлі таңсық дүние болатын</a:t>
            </a:r>
            <a:r>
              <a:rPr lang="ru-RU" sz="1400" dirty="0" smtClean="0"/>
              <a:t>. </a:t>
            </a:r>
            <a:r>
              <a:rPr lang="ru-RU" sz="1400" dirty="0" err="1" smtClean="0"/>
              <a:t>Көрме өтіп жатқан уақытта </a:t>
            </a:r>
            <a:r>
              <a:rPr lang="ru-RU" sz="1400" dirty="0" smtClean="0"/>
              <a:t>АҚШ </a:t>
            </a:r>
            <a:r>
              <a:rPr lang="ru-RU" sz="1400" dirty="0" err="1" smtClean="0"/>
              <a:t>президенті</a:t>
            </a:r>
            <a:r>
              <a:rPr lang="ru-RU" sz="1400" dirty="0" smtClean="0"/>
              <a:t> Франклин </a:t>
            </a:r>
            <a:r>
              <a:rPr lang="ru-RU" sz="1400" dirty="0" err="1" smtClean="0"/>
              <a:t>Рузвельттің ЭКСПО-ны</a:t>
            </a:r>
            <a:r>
              <a:rPr lang="ru-RU" sz="1400" dirty="0" smtClean="0"/>
              <a:t> </a:t>
            </a:r>
            <a:r>
              <a:rPr lang="ru-RU" sz="1400" dirty="0" err="1" smtClean="0"/>
              <a:t>ашып</a:t>
            </a:r>
            <a:r>
              <a:rPr lang="ru-RU" sz="1400" dirty="0" smtClean="0"/>
              <a:t> </a:t>
            </a:r>
            <a:r>
              <a:rPr lang="ru-RU" sz="1400" dirty="0" err="1" smtClean="0"/>
              <a:t>жатқанын тікелей</a:t>
            </a:r>
            <a:r>
              <a:rPr lang="ru-RU" sz="1400" dirty="0" smtClean="0"/>
              <a:t> </a:t>
            </a:r>
            <a:r>
              <a:rPr lang="ru-RU" sz="1400" dirty="0" err="1" smtClean="0"/>
              <a:t>эфирде</a:t>
            </a:r>
            <a:r>
              <a:rPr lang="ru-RU" sz="1400" dirty="0" smtClean="0"/>
              <a:t> </a:t>
            </a:r>
            <a:r>
              <a:rPr lang="ru-RU" sz="1400" dirty="0" err="1" smtClean="0"/>
              <a:t>көрсетті</a:t>
            </a:r>
            <a:r>
              <a:rPr lang="ru-RU" sz="1400" dirty="0" smtClean="0"/>
              <a:t>. </a:t>
            </a:r>
            <a:r>
              <a:rPr lang="ru-RU" sz="1400" dirty="0" err="1" smtClean="0"/>
              <a:t>Көрмеге келушілерді</a:t>
            </a:r>
            <a:r>
              <a:rPr lang="ru-RU" sz="1400" dirty="0" smtClean="0"/>
              <a:t> </a:t>
            </a:r>
            <a:r>
              <a:rPr lang="ru-RU" sz="1400" dirty="0" err="1" smtClean="0"/>
              <a:t>теледидардың техникалық ерекшеліктері</a:t>
            </a:r>
            <a:r>
              <a:rPr lang="ru-RU" sz="1400" dirty="0" smtClean="0"/>
              <a:t> </a:t>
            </a:r>
            <a:r>
              <a:rPr lang="ru-RU" sz="1400" dirty="0" err="1" smtClean="0"/>
              <a:t>айрықша әсерде қалдырды.</a:t>
            </a:r>
            <a:r>
              <a:rPr lang="ru-RU" sz="1400" dirty="0" smtClean="0"/>
              <a:t> </a:t>
            </a:r>
            <a:r>
              <a:rPr lang="ru-RU" sz="1400" dirty="0" err="1" smtClean="0"/>
              <a:t>Тіпті</a:t>
            </a:r>
            <a:r>
              <a:rPr lang="ru-RU" sz="1400" dirty="0" smtClean="0"/>
              <a:t>, </a:t>
            </a:r>
            <a:r>
              <a:rPr lang="ru-RU" sz="1400" dirty="0" err="1" smtClean="0"/>
              <a:t>көбісі трансляцияны</a:t>
            </a:r>
            <a:r>
              <a:rPr lang="ru-RU" sz="1400" dirty="0" smtClean="0"/>
              <a:t> </a:t>
            </a:r>
            <a:r>
              <a:rPr lang="ru-RU" sz="1400" dirty="0" err="1" smtClean="0"/>
              <a:t>иллюзионистің </a:t>
            </a:r>
            <a:r>
              <a:rPr lang="ru-RU" sz="1400" dirty="0" smtClean="0"/>
              <a:t>фокусы </a:t>
            </a:r>
            <a:r>
              <a:rPr lang="ru-RU" sz="1400" dirty="0" err="1" smtClean="0"/>
              <a:t>деп</a:t>
            </a:r>
            <a:r>
              <a:rPr lang="ru-RU" sz="1400" dirty="0" smtClean="0"/>
              <a:t> те </a:t>
            </a:r>
            <a:r>
              <a:rPr lang="ru-RU" sz="1400" dirty="0" err="1" smtClean="0"/>
              <a:t>ойлады</a:t>
            </a:r>
            <a:r>
              <a:rPr lang="ru-RU" sz="1400" dirty="0" smtClean="0"/>
              <a:t>. Ал, </a:t>
            </a:r>
            <a:r>
              <a:rPr lang="ru-RU" sz="1400" dirty="0" err="1" smtClean="0"/>
              <a:t>бүгінгі күні тікелей</a:t>
            </a:r>
            <a:r>
              <a:rPr lang="ru-RU" sz="1400" dirty="0" smtClean="0"/>
              <a:t> </a:t>
            </a:r>
            <a:r>
              <a:rPr lang="ru-RU" sz="1400" dirty="0" err="1" smtClean="0"/>
              <a:t>эфирде</a:t>
            </a:r>
            <a:r>
              <a:rPr lang="ru-RU" sz="1400" dirty="0" smtClean="0"/>
              <a:t> хабар </a:t>
            </a:r>
            <a:r>
              <a:rPr lang="ru-RU" sz="1400" dirty="0" err="1" smtClean="0"/>
              <a:t>тарату</a:t>
            </a:r>
            <a:r>
              <a:rPr lang="ru-RU" sz="1400" dirty="0" smtClean="0"/>
              <a:t> </a:t>
            </a:r>
            <a:r>
              <a:rPr lang="ru-RU" sz="1400" dirty="0" err="1" smtClean="0"/>
              <a:t>үйреншікті іске</a:t>
            </a:r>
            <a:r>
              <a:rPr lang="ru-RU" sz="1400" dirty="0" smtClean="0"/>
              <a:t> </a:t>
            </a:r>
            <a:r>
              <a:rPr lang="ru-RU" sz="1400" dirty="0" err="1" smtClean="0"/>
              <a:t>айналған</a:t>
            </a:r>
            <a:r>
              <a:rPr lang="ru-RU" sz="1400" dirty="0" smtClean="0"/>
              <a:t>.</a:t>
            </a:r>
          </a:p>
          <a:p>
            <a:endParaRPr lang="kk-KZ" sz="1400" dirty="0" smtClean="0"/>
          </a:p>
          <a:p>
            <a:endParaRPr lang="ru-RU" sz="1400" dirty="0"/>
          </a:p>
        </p:txBody>
      </p:sp>
      <p:pic>
        <p:nvPicPr>
          <p:cNvPr id="5124" name="Picture 4" descr="C:\Users\S H I Z A\Desktop\10663-806f6-33672861-m549x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500438"/>
            <a:ext cx="4772034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1985 жылы Цукуба-Жапонияда</a:t>
            </a:r>
            <a:endParaRPr lang="ru-RU" dirty="0"/>
          </a:p>
        </p:txBody>
      </p:sp>
      <p:pic>
        <p:nvPicPr>
          <p:cNvPr id="6146" name="Picture 2" descr="C:\Users\S H I Z A\Desktop\854721584_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>1992 жылы Севилья - Италияда</a:t>
            </a:r>
            <a:endParaRPr lang="ru-RU" dirty="0"/>
          </a:p>
        </p:txBody>
      </p:sp>
      <p:pic>
        <p:nvPicPr>
          <p:cNvPr id="7171" name="Picture 3" descr="C:\Users\S H I Z A\Desktop\1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7072362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>1998 жылы Лиссабон - Португалия</a:t>
            </a:r>
            <a:endParaRPr lang="ru-RU" dirty="0"/>
          </a:p>
        </p:txBody>
      </p:sp>
      <p:pic>
        <p:nvPicPr>
          <p:cNvPr id="8195" name="Picture 3" descr="C:\Users\S H I Z A\Desktop\1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14488"/>
            <a:ext cx="4000528" cy="2214578"/>
          </a:xfrm>
          <a:prstGeom prst="rect">
            <a:avLst/>
          </a:prstGeom>
          <a:noFill/>
        </p:spPr>
      </p:pic>
      <p:pic>
        <p:nvPicPr>
          <p:cNvPr id="8197" name="Picture 5" descr="C:\Users\S H I Z A\Desktop\f966351c24fc1b2830a16f6441b126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714489"/>
            <a:ext cx="3857652" cy="2214578"/>
          </a:xfrm>
          <a:prstGeom prst="rect">
            <a:avLst/>
          </a:prstGeom>
          <a:noFill/>
        </p:spPr>
      </p:pic>
      <p:pic>
        <p:nvPicPr>
          <p:cNvPr id="9" name="Рисунок 8" descr="C:\Users\S H I Z A\Desktop\tumblr_o4rafgd4F21sdwotzo2_128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4286256"/>
            <a:ext cx="442915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2000 жылы - Ганновер</a:t>
            </a:r>
            <a:endParaRPr lang="ru-RU" dirty="0"/>
          </a:p>
        </p:txBody>
      </p:sp>
      <p:pic>
        <p:nvPicPr>
          <p:cNvPr id="10242" name="Picture 2" descr="C:\Users\S H I Z A\Desktop\33bce86b0662f569b37dbd22b6b8b059_bi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857364"/>
            <a:ext cx="6072230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2010 жылы Шанхай-Қытайда</a:t>
            </a:r>
            <a:endParaRPr lang="ru-RU" dirty="0"/>
          </a:p>
        </p:txBody>
      </p:sp>
      <p:pic>
        <p:nvPicPr>
          <p:cNvPr id="9218" name="Picture 2" descr="C:\Users\S H I Z A\Desktop\Expo_Axis_nighttim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025650"/>
            <a:ext cx="8229600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1714512"/>
          </a:xfrm>
        </p:spPr>
        <p:txBody>
          <a:bodyPr>
            <a:normAutofit/>
          </a:bodyPr>
          <a:lstStyle/>
          <a:p>
            <a:r>
              <a:rPr lang="kk-KZ" sz="2000" dirty="0" smtClean="0"/>
              <a:t>ЕХРО – 2017 жылы 10 маусым мен 10 қыркүйек аралығында өтеді. Халықаралық көрмеде әрбір мемлекет өздерінің павильондарын 25 га жер көлеміне салатын болады. Бұл көрмеге 5млн.-нан астам адам келеді деп жоспарлануда. Әрбір келген адам 130</a:t>
            </a:r>
            <a:r>
              <a:rPr lang="en-US" sz="2000" dirty="0" smtClean="0"/>
              <a:t>$</a:t>
            </a:r>
            <a:r>
              <a:rPr lang="kk-KZ" sz="2000" dirty="0" smtClean="0"/>
              <a:t> ақша әкелетін ескерсек, бізге түсетін пайда 520-910 млн-ға дейін жоспарлануда.</a:t>
            </a:r>
            <a:endParaRPr lang="ru-RU" sz="2000" dirty="0"/>
          </a:p>
        </p:txBody>
      </p:sp>
      <p:pic>
        <p:nvPicPr>
          <p:cNvPr id="6" name="Рисунок 5" descr="C:\Users\S H I Z A\Desktop\expo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214554"/>
            <a:ext cx="442915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 H I Z A\Desktop\fb410b105c4d61c9ff3b41422ed56829_big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286256"/>
            <a:ext cx="392909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 H I Z A\Desktop\6a9b5326e72697df1349ba421c87f89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S H I Z A\Desktop\images (4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57166"/>
            <a:ext cx="6643734" cy="1485900"/>
          </a:xfrm>
          <a:prstGeom prst="rect">
            <a:avLst/>
          </a:prstGeom>
          <a:noFill/>
        </p:spPr>
      </p:pic>
      <p:pic>
        <p:nvPicPr>
          <p:cNvPr id="3076" name="Picture 4" descr="C:\Users\S H I Z A\Desktop\images (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285992"/>
            <a:ext cx="3857652" cy="3857652"/>
          </a:xfrm>
          <a:prstGeom prst="rect">
            <a:avLst/>
          </a:prstGeom>
          <a:noFill/>
        </p:spPr>
      </p:pic>
      <p:pic>
        <p:nvPicPr>
          <p:cNvPr id="3077" name="Picture 5" descr="C:\Users\S H I Z A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2285992"/>
            <a:ext cx="3929090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 H I Z A\Desktop\1439356246_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932176" cy="2857520"/>
          </a:xfrm>
          <a:prstGeom prst="rect">
            <a:avLst/>
          </a:prstGeom>
          <a:noFill/>
        </p:spPr>
      </p:pic>
      <p:pic>
        <p:nvPicPr>
          <p:cNvPr id="4098" name="Picture 2" descr="C:\Users\S H I Z A\Desktop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4290"/>
            <a:ext cx="4357718" cy="2857520"/>
          </a:xfrm>
          <a:prstGeom prst="rect">
            <a:avLst/>
          </a:prstGeom>
          <a:noFill/>
        </p:spPr>
      </p:pic>
      <p:pic>
        <p:nvPicPr>
          <p:cNvPr id="4099" name="Picture 3" descr="C:\Users\S H I Z A\Desktop\images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286124"/>
            <a:ext cx="4000528" cy="3214710"/>
          </a:xfrm>
          <a:prstGeom prst="rect">
            <a:avLst/>
          </a:prstGeom>
          <a:noFill/>
        </p:spPr>
      </p:pic>
      <p:pic>
        <p:nvPicPr>
          <p:cNvPr id="4100" name="Picture 4" descr="C:\Users\S H I Z A\Desktop\images (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286124"/>
            <a:ext cx="4429156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785794"/>
            <a:ext cx="8229600" cy="5929354"/>
          </a:xfrm>
        </p:spPr>
        <p:txBody>
          <a:bodyPr>
            <a:normAutofit fontScale="77500" lnSpcReduction="20000"/>
          </a:bodyPr>
          <a:lstStyle/>
          <a:p>
            <a:r>
              <a:rPr lang="kk-KZ" dirty="0" smtClean="0"/>
              <a:t>Ең алғашқы ЭКСПО Англияның принці Альберттің ұсынысы бойынша 1851 жылы Гайдпаркте өткен болатын.</a:t>
            </a:r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r>
              <a:rPr lang="ru-RU" dirty="0" smtClean="0"/>
              <a:t>В 1851 </a:t>
            </a:r>
            <a:r>
              <a:rPr lang="ru-RU" dirty="0" err="1" smtClean="0"/>
              <a:t>жылы</a:t>
            </a:r>
            <a:r>
              <a:rPr lang="ru-RU" dirty="0" smtClean="0"/>
              <a:t> </a:t>
            </a:r>
            <a:r>
              <a:rPr lang="ru-RU" dirty="0" err="1" smtClean="0"/>
              <a:t>Лондонда</a:t>
            </a:r>
            <a:r>
              <a:rPr lang="ru-RU" dirty="0" smtClean="0"/>
              <a:t> </a:t>
            </a:r>
            <a:r>
              <a:rPr lang="ru-RU" dirty="0" err="1" smtClean="0"/>
              <a:t>алғаш рет</a:t>
            </a:r>
            <a:r>
              <a:rPr lang="ru-RU" dirty="0" smtClean="0"/>
              <a:t> </a:t>
            </a:r>
            <a:r>
              <a:rPr lang="ru-RU" dirty="0" err="1" smtClean="0"/>
              <a:t>Бүкіләлемдік көрме қаланың орталығындағы барлық экспонаттар</a:t>
            </a:r>
            <a:r>
              <a:rPr lang="ru-RU" dirty="0" smtClean="0"/>
              <a:t> </a:t>
            </a:r>
            <a:r>
              <a:rPr lang="ru-RU" dirty="0" err="1" smtClean="0"/>
              <a:t>сыятын</a:t>
            </a:r>
            <a:r>
              <a:rPr lang="ru-RU" dirty="0" smtClean="0"/>
              <a:t> БІР ҒИМАРАТТА </a:t>
            </a:r>
            <a:r>
              <a:rPr lang="ru-RU" dirty="0" err="1" smtClean="0"/>
              <a:t>өткізілді</a:t>
            </a:r>
            <a:r>
              <a:rPr lang="ru-RU" dirty="0" smtClean="0"/>
              <a:t>. </a:t>
            </a:r>
            <a:r>
              <a:rPr lang="ru-RU" dirty="0" err="1" smtClean="0"/>
              <a:t>Ол</a:t>
            </a:r>
            <a:r>
              <a:rPr lang="ru-RU" dirty="0" smtClean="0"/>
              <a:t> </a:t>
            </a:r>
            <a:r>
              <a:rPr lang="ru-RU" dirty="0" err="1" smtClean="0"/>
              <a:t>үшін сол</a:t>
            </a:r>
            <a:r>
              <a:rPr lang="ru-RU" dirty="0" smtClean="0"/>
              <a:t> </a:t>
            </a:r>
            <a:r>
              <a:rPr lang="ru-RU" dirty="0" err="1" smtClean="0"/>
              <a:t>кезде</a:t>
            </a:r>
            <a:r>
              <a:rPr lang="ru-RU" dirty="0" smtClean="0"/>
              <a:t> </a:t>
            </a:r>
            <a:r>
              <a:rPr lang="ru-RU" dirty="0" err="1" smtClean="0"/>
              <a:t>жаңалық болып</a:t>
            </a:r>
            <a:r>
              <a:rPr lang="ru-RU" dirty="0" smtClean="0"/>
              <a:t> </a:t>
            </a:r>
            <a:r>
              <a:rPr lang="ru-RU" dirty="0" err="1" smtClean="0"/>
              <a:t>табылатын</a:t>
            </a:r>
            <a:r>
              <a:rPr lang="ru-RU" dirty="0" smtClean="0"/>
              <a:t> Хрусталь сарай </a:t>
            </a:r>
            <a:r>
              <a:rPr lang="ru-RU" dirty="0" err="1" smtClean="0"/>
              <a:t>салынды</a:t>
            </a:r>
            <a:r>
              <a:rPr lang="ru-RU" dirty="0" smtClean="0"/>
              <a:t>. </a:t>
            </a:r>
            <a:r>
              <a:rPr lang="ru-RU" dirty="0" err="1" smtClean="0"/>
              <a:t>Оның тіреу</a:t>
            </a:r>
            <a:r>
              <a:rPr lang="ru-RU" dirty="0" smtClean="0"/>
              <a:t> </a:t>
            </a:r>
            <a:r>
              <a:rPr lang="ru-RU" dirty="0" err="1" smtClean="0"/>
              <a:t>құралдарының оранжереясы</a:t>
            </a:r>
            <a:r>
              <a:rPr lang="ru-RU" dirty="0" smtClean="0"/>
              <a:t> </a:t>
            </a:r>
            <a:r>
              <a:rPr lang="ru-RU" dirty="0" err="1" smtClean="0"/>
              <a:t>өзінің жаңалығымен инженерлік</a:t>
            </a:r>
            <a:r>
              <a:rPr lang="ru-RU" dirty="0" smtClean="0"/>
              <a:t> </a:t>
            </a:r>
            <a:r>
              <a:rPr lang="ru-RU" dirty="0" err="1" smtClean="0"/>
              <a:t>конструкциямен</a:t>
            </a:r>
            <a:r>
              <a:rPr lang="ru-RU" dirty="0" smtClean="0"/>
              <a:t>, «Виктория </a:t>
            </a:r>
            <a:r>
              <a:rPr lang="ru-RU" dirty="0" err="1" smtClean="0"/>
              <a:t>Регия</a:t>
            </a:r>
            <a:r>
              <a:rPr lang="ru-RU" dirty="0" smtClean="0"/>
              <a:t>» </a:t>
            </a:r>
            <a:r>
              <a:rPr lang="ru-RU" dirty="0" err="1" smtClean="0"/>
              <a:t>алып</a:t>
            </a:r>
            <a:r>
              <a:rPr lang="ru-RU" dirty="0" smtClean="0"/>
              <a:t> </a:t>
            </a:r>
            <a:r>
              <a:rPr lang="ru-RU" dirty="0" err="1" smtClean="0"/>
              <a:t>кувшикасындағы қайталанытын суреттерімен</a:t>
            </a:r>
            <a:r>
              <a:rPr lang="ru-RU" dirty="0" smtClean="0"/>
              <a:t> </a:t>
            </a:r>
            <a:r>
              <a:rPr lang="ru-RU" dirty="0" err="1" smtClean="0"/>
              <a:t>ерекшеленді</a:t>
            </a:r>
            <a:r>
              <a:rPr lang="ru-RU" dirty="0" smtClean="0"/>
              <a:t>.</a:t>
            </a:r>
            <a:endParaRPr lang="kk-KZ" dirty="0" smtClean="0"/>
          </a:p>
          <a:p>
            <a:endParaRPr lang="ru-RU" dirty="0"/>
          </a:p>
        </p:txBody>
      </p:sp>
      <p:pic>
        <p:nvPicPr>
          <p:cNvPr id="2051" name="Picture 3" descr="C:\Users\S H I Z A\Desktop\1(4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500174"/>
            <a:ext cx="4286250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ЦЕЛИНА</a:t>
            </a:r>
            <a:endParaRPr lang="ru-RU" dirty="0"/>
          </a:p>
        </p:txBody>
      </p:sp>
      <p:pic>
        <p:nvPicPr>
          <p:cNvPr id="5124" name="Picture 4" descr="C:\Users\S H I Z A\Desktop\images (6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3643338" cy="2357454"/>
          </a:xfrm>
          <a:prstGeom prst="rect">
            <a:avLst/>
          </a:prstGeom>
          <a:noFill/>
        </p:spPr>
      </p:pic>
      <p:pic>
        <p:nvPicPr>
          <p:cNvPr id="5125" name="Picture 5" descr="C:\Users\S H I Z A\Desktop\images (7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42984"/>
            <a:ext cx="4357718" cy="2286016"/>
          </a:xfrm>
          <a:prstGeom prst="rect">
            <a:avLst/>
          </a:prstGeom>
          <a:noFill/>
        </p:spPr>
      </p:pic>
      <p:pic>
        <p:nvPicPr>
          <p:cNvPr id="5126" name="Picture 6" descr="C:\Users\S H I Z A\Desktop\Без названия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071942"/>
            <a:ext cx="4643470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 H I Z A\Desktop\Без названия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3714776" cy="2857520"/>
          </a:xfrm>
          <a:prstGeom prst="rect">
            <a:avLst/>
          </a:prstGeom>
          <a:noFill/>
        </p:spPr>
      </p:pic>
      <p:pic>
        <p:nvPicPr>
          <p:cNvPr id="6147" name="Picture 3" descr="C:\Users\S H I Z A\Desktop\Без назва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428604"/>
            <a:ext cx="4357718" cy="2857520"/>
          </a:xfrm>
          <a:prstGeom prst="rect">
            <a:avLst/>
          </a:prstGeom>
          <a:noFill/>
        </p:spPr>
      </p:pic>
      <p:pic>
        <p:nvPicPr>
          <p:cNvPr id="6149" name="Picture 5" descr="C:\Users\S H I Z A\Desktop\images (9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571876"/>
            <a:ext cx="4857784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S H I Z A\Desktop\astana--2334218-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 H I Z A\Desktop\astan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 H I Z A\Desktop\astana0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S H I Z A\Desktop\250px-Triumph_Astana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429000"/>
            <a:ext cx="435768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141</TotalTime>
  <Words>282</Words>
  <Application>Microsoft Office PowerPoint</Application>
  <PresentationFormat>Экран (4:3)</PresentationFormat>
  <Paragraphs>28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Апекс</vt:lpstr>
      <vt:lpstr>ЭКСПО - 2017</vt:lpstr>
      <vt:lpstr>Слайд 2</vt:lpstr>
      <vt:lpstr>Слайд 3</vt:lpstr>
      <vt:lpstr>Слайд 4</vt:lpstr>
      <vt:lpstr>Слайд 5</vt:lpstr>
      <vt:lpstr>Слайд 6</vt:lpstr>
      <vt:lpstr>ЦЕЛИНА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Түрі басқа – тілегі бір Жүзі басқа – жүрегі бір</vt:lpstr>
      <vt:lpstr>Слайд 16</vt:lpstr>
      <vt:lpstr>Слайд 17</vt:lpstr>
      <vt:lpstr>Слайд 18</vt:lpstr>
      <vt:lpstr>1855, 1878 жылдары Парижде</vt:lpstr>
      <vt:lpstr>Слайд 20</vt:lpstr>
      <vt:lpstr>1939 жылы Нью-Йоркте</vt:lpstr>
      <vt:lpstr>1985 жылы Цукуба-Жапонияда</vt:lpstr>
      <vt:lpstr>1992 жылы Севилья - Италияда</vt:lpstr>
      <vt:lpstr>1998 жылы Лиссабон - Португалия</vt:lpstr>
      <vt:lpstr>2000 жылы - Ганновер</vt:lpstr>
      <vt:lpstr>2010 жылы Шанхай-Қытайда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ЭКСПО - 2017</dc:title>
  <dc:creator>S H I Z A</dc:creator>
  <cp:lastModifiedBy>S H I Z A</cp:lastModifiedBy>
  <cp:revision>14</cp:revision>
  <dcterms:created xsi:type="dcterms:W3CDTF">2017-03-11T02:44:19Z</dcterms:created>
  <dcterms:modified xsi:type="dcterms:W3CDTF">2017-04-11T05:23:20Z</dcterms:modified>
</cp:coreProperties>
</file>