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949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286803" y="0"/>
            <a:ext cx="7449249" cy="9144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3420932" y="-28681"/>
            <a:ext cx="2759337" cy="836245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3486822" y="-28681"/>
            <a:ext cx="2628900" cy="30838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50024" y="3611301"/>
            <a:ext cx="2485016" cy="22695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50024" y="5894774"/>
            <a:ext cx="2482352" cy="168083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54058" y="2022438"/>
            <a:ext cx="1600200" cy="1001308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3488167" y="8117712"/>
            <a:ext cx="2628900" cy="108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77640" y="7626622"/>
            <a:ext cx="2123694" cy="486833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6822" y="7626622"/>
            <a:ext cx="482750" cy="48683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3488167" y="8117712"/>
            <a:ext cx="2628900" cy="108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373529"/>
            <a:ext cx="1113340" cy="6373792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9972" y="1373529"/>
            <a:ext cx="4067778" cy="637379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984" y="3867773"/>
            <a:ext cx="4978101" cy="1816100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3984" y="5689601"/>
            <a:ext cx="4978100" cy="202721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781812" y="3084576"/>
            <a:ext cx="2564892" cy="46573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084575"/>
            <a:ext cx="2564892" cy="46573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9083" y="3088012"/>
            <a:ext cx="2292861" cy="85301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291" y="3966259"/>
            <a:ext cx="2564892" cy="37810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58878" y="3088013"/>
            <a:ext cx="2291788" cy="85301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64" y="3966259"/>
            <a:ext cx="2564892" cy="37810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286803" y="0"/>
            <a:ext cx="7449249" cy="9144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3420932" y="-28681"/>
            <a:ext cx="2759337" cy="836245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3486822" y="-28680"/>
            <a:ext cx="2628900" cy="8319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679179" y="802511"/>
            <a:ext cx="2671693" cy="75312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421" y="1142036"/>
            <a:ext cx="2317830" cy="686764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3488167" y="8117712"/>
            <a:ext cx="2628900" cy="108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81086" y="7633114"/>
            <a:ext cx="2620248" cy="486833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4875" y="3543246"/>
            <a:ext cx="2478429" cy="1950871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2444" y="5515992"/>
            <a:ext cx="2474088" cy="202387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286803" y="0"/>
            <a:ext cx="7449249" cy="9144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3420932" y="-28681"/>
            <a:ext cx="2759337" cy="836245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3486822" y="-28680"/>
            <a:ext cx="2628900" cy="8319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679179" y="802511"/>
            <a:ext cx="2671693" cy="753126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3488167" y="8117712"/>
            <a:ext cx="2628900" cy="108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0818" y="3547872"/>
            <a:ext cx="2475738" cy="195072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3907" y="925060"/>
            <a:ext cx="2519717" cy="7290816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0973" y="5510785"/>
            <a:ext cx="2475430" cy="202608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81086" y="7633114"/>
            <a:ext cx="2620248" cy="486833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228600" y="0"/>
            <a:ext cx="7449249" cy="9144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342900" y="444650"/>
            <a:ext cx="6172200" cy="824752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420932" y="-28681"/>
            <a:ext cx="2759337" cy="932325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486822" y="-28680"/>
            <a:ext cx="2628900" cy="8319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2618" y="1370219"/>
            <a:ext cx="5268558" cy="1524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19" y="3098203"/>
            <a:ext cx="5082988" cy="4678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98041" y="29932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1086" y="7802881"/>
            <a:ext cx="262661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86822" y="299322"/>
            <a:ext cx="99911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44724" y="347533"/>
            <a:ext cx="5083440" cy="7680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Zhalgyzk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duk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Secondary School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6648" y="7524328"/>
            <a:ext cx="2482352" cy="789461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Created by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Beisenova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G.I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349931"/>
            <a:ext cx="594066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Theme: “Jungle call”</a:t>
            </a:r>
            <a:endParaRPr lang="ru-RU" sz="6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59832"/>
            <a:ext cx="2808312" cy="5256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366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</TotalTime>
  <Words>15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Остин</vt:lpstr>
      <vt:lpstr>Zhalgyzkuduk Secondary School №24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Zhalgyzkuduk Secondary School №24</dc:title>
  <dc:creator>Gaukhar</dc:creator>
  <cp:lastModifiedBy>Windows User</cp:lastModifiedBy>
  <cp:revision>1</cp:revision>
  <dcterms:created xsi:type="dcterms:W3CDTF">2018-06-29T06:06:49Z</dcterms:created>
  <dcterms:modified xsi:type="dcterms:W3CDTF">2018-06-29T06:24:05Z</dcterms:modified>
</cp:coreProperties>
</file>