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949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4724" y="347533"/>
            <a:ext cx="5083440" cy="7680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Zhalgyzk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duk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Secondary School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6648" y="7524328"/>
            <a:ext cx="2482352" cy="789461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 by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Beisenova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G.I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349931"/>
            <a:ext cx="594066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Theme: “Jungle call”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59832"/>
            <a:ext cx="2808312" cy="525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66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15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Остин</vt:lpstr>
      <vt:lpstr>Zhalgyzkuduk Secondary School №24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Zhalgyzkuduk Secondary School №24</dc:title>
  <dc:creator>Gaukhar</dc:creator>
  <cp:lastModifiedBy>Windows User</cp:lastModifiedBy>
  <cp:revision>1</cp:revision>
  <dcterms:created xsi:type="dcterms:W3CDTF">2018-06-29T06:06:49Z</dcterms:created>
  <dcterms:modified xsi:type="dcterms:W3CDTF">2018-06-29T06:24:05Z</dcterms:modified>
</cp:coreProperties>
</file>